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7405420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740542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കളിമൺ പാത്ര മൂല്യനിർണ്ണയ മാനദണ്ഡം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കളിമൺ കഴിവുകൾ: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നിങ്ങളുടെ കളിമൺ പാത്രത്തിന്റെ ശക്തി, സന്തുലിതാവസ്ഥ, ഉപരിതല പൂർത്തീകരണം.</a:t>
            </a:r>
            <a:endParaRPr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കൊത്തുപണിയുടെ ഗുണനിലവാരം: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നിങ്ങളുടെ പാത്രത്തിലെ പാറ്റേണുകളുടെയും വര വരകളുടെയും സങ്കീർണ്ണത, ഗുണമേന്മ, പൂർണ്ണത, കരകൗശലം.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ദിവസേനയുള്ള വൃത്തിയാക്കൽ ശീലങ്ങൾ: </a:t>
            </a:r>
            <a:r>
              <a:rPr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നിങ്ങളുടെ മേശയും തറയും വൃത്തിയുള്ളതും വരകളില്ലാത്തതുമായി വൃത്തിയാക്കുക.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കളിമൺ പാത്രത്തിനുള്ള പദാവലി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ഏപ്രൺ	നിങ്ങളുടെ വസ്ത്രങ്ങൾ വൃത്തികേടാകാതിരിക്കാൻ ധരിക്കുന്ന ഒരു തുണിക്കഷണം.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കൊത്തുപണി	കളിമണ്ണിന്റെ ആകൃതി മാറ്റുന്നതിനോ ഒരു ചിത്രമോ പാറ്റേണോ ഉണ്ടാക്കുന്നതിനോ അതിൽ മാന്തികുഴിയുണ്ടാക്കൽ.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സെറാമിക്	കളിമണ്ണ് പോലെ മൃദുവായി തുടങ്ങുന്ന ഒരു വസ്തു, എന്നാൽ വളരെ ഉയർന്ന താപനിലയിൽ വേവിച്ചതിനുശേഷം അത് വളരെ കഠിനമാകും.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കളിമണ്ണ്	ചൂടാകുമ്പോൾ വളരെ കഠിനമാകുന്ന, പാത്രങ്ങൾ, ഇഷ്ടികകൾ, ശിൽപങ്ങൾ എന്നിവ നിർമ്മിക്കാൻ ഉപയോഗിക്കുന്ന മൃദുവായ വസ്തു.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കോയിൽ	പാമ്പിനെപ്പോലെ തോന്നിക്കുന്ന ഒരു നേർത്ത കളിമണ്ണ്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മൺപാത്രങ്ങൾ	കുറഞ്ഞ താപനിലയിൽ കത്തിക്കുന്നതും വെള്ളം കടക്കാത്തതായിരിക്കുന്നതിന് മുമ്പ് ഗ്ലേസ് ചെയ്യേണ്ടതുമായ ഒരു തരം കളിമണ്ണ്.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കാൽ	ഒരു മേശപ്പുറത്ത് ഇരിക്കുന്ന ഒരു പാത്രത്തിന്റെ അടിഭാഗം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ഗ്ലേസ്	സെറാമിക്സിൽ പെയിന്റ് ചെയ്യാൻ കഴിയുന്നതും ചൂളയിൽ കത്തിച്ചാൽ ഗ്ലാസായി മാറുന്നതുമായ ഒരു വസ്തു.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കളിമണ്ണിന് ഗ്ലേസിംഗ് -=30=-: പെയിന്റ് പോലുള്ള ഒരു പാളിയിൽ ബ്രഷ് ചെയ്ത് പിന്നീട് ഗ്ലാസ് പാളിയായി മാറുന്ന ഒരു കലത്തിലേക്ക് മാറ്റുക; പെയിന്റിംഗിന്: നിറം മാറ്റാൻ വളരെ നേർത്ത സുതാര്യമായ പെയിന്റ് പാളികൾ ഉപയോഗിക്കുക.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കൈപ്പിടി	എന്തെങ്കിലും വസ്തുവിനെ ഉയർത്താനോ ചുമക്കാനോ ഉപയോഗിക്കുന്ന ഭാഗം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ചൂള	കളിമണ്ണ് ചൂടാക്കി കട്ടിയുള്ള സെറാമിക് ആക്കാൻ ഉപയോഗിക്കുന്ന ഒരു അടുപ്പ്.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മൂടി	നിങ്ങൾക്ക് എടുക്കാൻ കഴിയുന്ന ഒരു പാത്രത്തിന്റെ മുകൾഭാഗം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ലിപ്	ഒരു പാത്രത്തിന്റെ മുകൾഭാഗം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പാഡ്ലിംഗ്	കളിമണ്ണ് മരം കൊണ്ട് അടിക്കുന്നത് കൂടുതൽ ശക്തവും മൃദുവും മികച്ച ആകൃതിയും നൽകുന്നു.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പാറ്റേൺ	മനോഹരമായി ആവർത്തിക്കുന്ന ഒരു ഡ്രോയിംഗ്.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പിഞ്ച്	തള്ളവിരലിനും വിരലിനും ഇടയിൽ എന്തെങ്കിലും ഞെക്കുക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വാരിയെല്ല്	കളിമണ്ണ് സുഗമമായി രൂപപ്പെടുത്താൻ ഉപയോഗിക്കുന്ന സിലിക്കൺ അല്ലെങ്കിൽ മരക്കഷണം.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സ്കോർ	കളിമണ്ണ് സ്ലിപ്പിനൊപ്പം യോജിപ്പിക്കാൻ സഹായിക്കുന്നതിന് X-കൾ അല്ലെങ്കിൽ സമാന്തര രേഖകൾ കൊത്തിയെടുക്കുക.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സ്ക്രാപ്പർ	കളിമണ്ണിന്റെ നേർത്ത കഷണങ്ങൾ മുറിക്കാൻ ഉപയോഗിക്കുന്ന നേർത്ത ലോഹത്തിന്റെയോ പ്ലാസ്റ്റിക്കിന്റെയോ ഒരു കഷണം.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സ്ക്രൈബ്	ഒരു നേർരേഖയും ഇരട്ട രേഖയും അടയാളപ്പെടുത്തുക.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ഷേവ് ചെയ്യുക	എന്തിന്റെയെങ്കിലും ഉപരിതലത്തിൽ നിന്ന് മുഴകൾ ചുരണ്ടുകയും അഴുക്കുകൾ നീക്കം ചെയ്യുകയും ചെയ്യുക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സ്ലിപ്പ്	ഒരു ദ്രാവക കളിമണ്ണ്, നിങ്ങൾക്ക് വസ്തുക്കൾ ഒരുമിച്ച് ഘടിപ്പിക്കാൻ പശ പോലെ ഉപയോഗിക്കാം, അല്ലെങ്കിൽ നിങ്ങളുടെ കളിമണ്ണിന്റെ നിറം മാറ്റാൻ അതിൽ പെയിന്റ് ചെയ്യാം.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വലിച്ചുനീട്ടുക	നീളം കൂട്ടാൻ എന്തെങ്കിലും വലിക്കുക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ടെറാക്കോട്ട	തിളക്കമില്ലാത്ത ചുവപ്പ് കലർന്ന തവിട്ടുനിറത്തിലുള്ള ഒരു മൺപാത്ര കളിമണ്ണ്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എന്തെങ്കിലും നീക്കാനോ പകർത്താനോ	കൈമാറ്റം ചെയ്യുക</a:t>
            </a:r>
            <a:endParaRPr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ട്രിം ചെയ്യുക	ഒരു ഉപകരണം ഉപയോഗിച്ച് അധിക കളിമണ്ണ് നീക്കം ചെയ്യുക</a:t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